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94" r:id="rId4"/>
    <p:sldId id="258" r:id="rId5"/>
    <p:sldId id="265" r:id="rId6"/>
    <p:sldId id="271" r:id="rId7"/>
    <p:sldId id="274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90" r:id="rId21"/>
    <p:sldId id="292" r:id="rId22"/>
    <p:sldId id="293" r:id="rId23"/>
    <p:sldId id="291" r:id="rId24"/>
    <p:sldId id="288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4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B81-D231-4945-A774-9C35CA36E999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57C9-E508-4C78-A174-1BF09052C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2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0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70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Agenda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6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0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7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07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52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86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5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1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2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1" y="1144588"/>
            <a:ext cx="10224752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5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0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717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15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184526" cy="7794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184527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1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2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93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184527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184527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41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171649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171649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3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E433-A1AF-40CE-9FED-29246AF1D14C}" type="datetimeFigureOut">
              <a:rPr lang="en-GB" smtClean="0"/>
              <a:t>18/02/2023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58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5" r:id="rId3"/>
    <p:sldLayoutId id="2147483650" r:id="rId4"/>
    <p:sldLayoutId id="2147483652" r:id="rId5"/>
    <p:sldLayoutId id="2147483653" r:id="rId6"/>
    <p:sldLayoutId id="2147483662" r:id="rId7"/>
    <p:sldLayoutId id="2147483656" r:id="rId8"/>
    <p:sldLayoutId id="2147483657" r:id="rId9"/>
    <p:sldLayoutId id="2147483669" r:id="rId10"/>
    <p:sldLayoutId id="2147483670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CUSTOMER MEET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CUDDALORE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6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IMPACT OF OBD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BS IV -B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1745673"/>
            <a:ext cx="10058400" cy="49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9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HEAVY DUTY AGGREGATES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7" y="1215306"/>
            <a:ext cx="9862057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2" y="944275"/>
            <a:ext cx="991921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97" y="682484"/>
            <a:ext cx="9843006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22" y="682484"/>
            <a:ext cx="9849356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73" y="628506"/>
            <a:ext cx="9811254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0" y="1031752"/>
            <a:ext cx="8534839" cy="47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5" y="622754"/>
            <a:ext cx="10450923" cy="58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2" y="686541"/>
            <a:ext cx="10308552" cy="5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6" y="603703"/>
            <a:ext cx="10772269" cy="60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6" y="196847"/>
            <a:ext cx="9154968" cy="64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" y="559540"/>
            <a:ext cx="10435575" cy="60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PAY BETTER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4588"/>
            <a:ext cx="9504218" cy="546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PAY FOR GOOD PRODUCT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23" y="1144588"/>
            <a:ext cx="8353714" cy="56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0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20" y="-18473"/>
            <a:ext cx="6563836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ASHOK LEYLAND SEEDED </a:t>
            </a:r>
            <a:r>
              <a:rPr lang="en-GB" dirty="0" smtClean="0"/>
              <a:t>TAMILNADU- INDUSTRY HUB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1236831"/>
            <a:ext cx="10861966" cy="54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many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Variants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992416" y="2865735"/>
            <a:ext cx="75856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6,00,000</a:t>
            </a:r>
            <a:endParaRPr lang="en-U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7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-EV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88655"/>
            <a:ext cx="8654472" cy="4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HYDROGEN -FUTURE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49" y="1276926"/>
            <a:ext cx="8107170" cy="53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DEFENSE – BULLET PROOF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6" y="1403639"/>
            <a:ext cx="71437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DEFENSE-2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2" y="1483340"/>
            <a:ext cx="8934979" cy="51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85B64F-57E0-4780-9DF1-3A5FE3C3067F}" vid="{C12C6343-F244-496C-B507-79FACB4DE6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Ashok Leyland 2023 Template India Final</Template>
  <TotalTime>116</TotalTime>
  <Words>72</Words>
  <Application>Microsoft Office PowerPoint</Application>
  <PresentationFormat>Widescreen</PresentationFormat>
  <Paragraphs>35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CUSTOMER MEET</vt:lpstr>
      <vt:lpstr>PowerPoint Presentation</vt:lpstr>
      <vt:lpstr>PowerPoint Presentation</vt:lpstr>
      <vt:lpstr>ASHOK LEYLAND SEEDED TAMILNADU- INDUSTRY HUB</vt:lpstr>
      <vt:lpstr>How many</vt:lpstr>
      <vt:lpstr>FUTURE -EV</vt:lpstr>
      <vt:lpstr>HYDROGEN -FUTURE</vt:lpstr>
      <vt:lpstr>DEFENSE – BULLET PROOF</vt:lpstr>
      <vt:lpstr>DEFENSE-2</vt:lpstr>
      <vt:lpstr>IMPACT OF OBD</vt:lpstr>
      <vt:lpstr>HEAVY DUTY AGGREGATES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PAY BETTER</vt:lpstr>
      <vt:lpstr>WHY PAY FOR GOOD PRODUCT</vt:lpstr>
      <vt:lpstr>PowerPoint Presentation</vt:lpstr>
      <vt:lpstr>PowerPoint Presentation</vt:lpstr>
      <vt:lpstr>PowerPoint Presentation</vt:lpstr>
    </vt:vector>
  </TitlesOfParts>
  <Company>Ashok Leyland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P ( Communication )</dc:creator>
  <cp:lastModifiedBy>Georgebirla  Bose ( SALES)</cp:lastModifiedBy>
  <cp:revision>10</cp:revision>
  <dcterms:created xsi:type="dcterms:W3CDTF">2023-02-01T09:31:11Z</dcterms:created>
  <dcterms:modified xsi:type="dcterms:W3CDTF">2023-02-18T07:04:05Z</dcterms:modified>
</cp:coreProperties>
</file>